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9827-8582-45FF-9D7D-2B79067A3192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0A4F-CFB9-45FA-8645-484B8381B9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75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Students teaching students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0A4F-CFB9-45FA-8645-484B8381B985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67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57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7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5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81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7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59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89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2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5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55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12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8EA6-5313-4ED8-98E3-AEE5D3B14AC6}" type="datetimeFigureOut">
              <a:rPr lang="en-AU" smtClean="0"/>
              <a:pPr/>
              <a:t>26/07/2012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667C-BF27-4430-886D-D6E1527C55A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652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18" y="1628800"/>
            <a:ext cx="4741609" cy="32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1482" y="5229200"/>
            <a:ext cx="5389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00B0F0"/>
                </a:solidFill>
                <a:latin typeface="Kahootz Fres2" pitchFamily="2" charset="0"/>
              </a:rPr>
              <a:t>Why I use Facebook in the class room and ‘like’ it</a:t>
            </a:r>
            <a:endParaRPr lang="en-AU" sz="4000" b="1" dirty="0">
              <a:solidFill>
                <a:srgbClr val="00B0F0"/>
              </a:solidFill>
              <a:latin typeface="Kahootz Fres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1" y="450616"/>
            <a:ext cx="2136973" cy="106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8" y="2348880"/>
            <a:ext cx="465645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3" y="4725144"/>
            <a:ext cx="3923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B0F0"/>
                </a:solidFill>
                <a:latin typeface="Kahootz Fres2" pitchFamily="2" charset="0"/>
              </a:rPr>
              <a:t>Instructions for future lessons</a:t>
            </a:r>
          </a:p>
          <a:p>
            <a:r>
              <a:rPr lang="en-AU" sz="2400" b="1" dirty="0" smtClean="0">
                <a:solidFill>
                  <a:srgbClr val="00B0F0"/>
                </a:solidFill>
                <a:latin typeface="Kahootz Fres2" pitchFamily="2" charset="0"/>
              </a:rPr>
              <a:t>Questions for discussion</a:t>
            </a:r>
          </a:p>
          <a:p>
            <a:r>
              <a:rPr lang="en-AU" sz="2400" b="1" dirty="0">
                <a:solidFill>
                  <a:srgbClr val="00B0F0"/>
                </a:solidFill>
                <a:latin typeface="Kahootz Fres2" pitchFamily="2" charset="0"/>
              </a:rPr>
              <a:t>	</a:t>
            </a:r>
            <a:r>
              <a:rPr lang="en-AU" sz="2400" b="1" dirty="0" smtClean="0">
                <a:solidFill>
                  <a:srgbClr val="00B0F0"/>
                </a:solidFill>
                <a:latin typeface="Kahootz Fres2" pitchFamily="2" charset="0"/>
              </a:rPr>
              <a:t>-After excursions</a:t>
            </a:r>
          </a:p>
          <a:p>
            <a:r>
              <a:rPr lang="en-AU" sz="2400" b="1" dirty="0">
                <a:solidFill>
                  <a:srgbClr val="00B0F0"/>
                </a:solidFill>
                <a:latin typeface="Kahootz Fres2" pitchFamily="2" charset="0"/>
              </a:rPr>
              <a:t>	</a:t>
            </a:r>
            <a:r>
              <a:rPr lang="en-AU" sz="2400" b="1" dirty="0" smtClean="0">
                <a:solidFill>
                  <a:srgbClr val="00B0F0"/>
                </a:solidFill>
                <a:latin typeface="Kahootz Fres2" pitchFamily="2" charset="0"/>
              </a:rPr>
              <a:t>-After important lessons</a:t>
            </a:r>
          </a:p>
          <a:p>
            <a:endParaRPr lang="en-AU" dirty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t="16014" r="34251" b="6512"/>
          <a:stretch/>
        </p:blipFill>
        <p:spPr bwMode="auto">
          <a:xfrm>
            <a:off x="4716017" y="450616"/>
            <a:ext cx="3900518" cy="4101116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995936" y="5013176"/>
            <a:ext cx="2016224" cy="7920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51920" y="2852936"/>
            <a:ext cx="1584176" cy="187220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15000" r="40625" b="10666"/>
          <a:stretch/>
        </p:blipFill>
        <p:spPr bwMode="auto">
          <a:xfrm rot="273231">
            <a:off x="4518574" y="910006"/>
            <a:ext cx="3829050" cy="4248150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1" y="450616"/>
            <a:ext cx="2136973" cy="106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861048"/>
            <a:ext cx="3307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Posting content missed in lessons</a:t>
            </a:r>
          </a:p>
          <a:p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	-Videos</a:t>
            </a:r>
          </a:p>
          <a:p>
            <a:r>
              <a:rPr lang="en-AU" sz="2800" b="1" dirty="0">
                <a:solidFill>
                  <a:srgbClr val="00B0F0"/>
                </a:solidFill>
                <a:latin typeface="Kahootz Fres2" pitchFamily="2" charset="0"/>
              </a:rPr>
              <a:t>	</a:t>
            </a:r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-Worksheets</a:t>
            </a:r>
          </a:p>
          <a:p>
            <a:r>
              <a:rPr lang="en-AU" sz="2800" b="1" dirty="0">
                <a:solidFill>
                  <a:srgbClr val="00B0F0"/>
                </a:solidFill>
                <a:latin typeface="Kahootz Fres2" pitchFamily="2" charset="0"/>
              </a:rPr>
              <a:t>	</a:t>
            </a:r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-Readings</a:t>
            </a:r>
          </a:p>
          <a:p>
            <a:r>
              <a:rPr lang="en-AU" sz="2800" b="1" dirty="0">
                <a:solidFill>
                  <a:srgbClr val="00B0F0"/>
                </a:solidFill>
                <a:latin typeface="Kahootz Fres2" pitchFamily="2" charset="0"/>
              </a:rPr>
              <a:t>	</a:t>
            </a:r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-PowerPoints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31840" y="2348880"/>
            <a:ext cx="1872208" cy="2592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1168"/>
            <a:ext cx="4139952" cy="954360"/>
          </a:xfrm>
        </p:spPr>
        <p:txBody>
          <a:bodyPr>
            <a:noAutofit/>
          </a:bodyPr>
          <a:lstStyle/>
          <a:p>
            <a:r>
              <a:rPr lang="en-AU" sz="3200" dirty="0" smtClean="0">
                <a:solidFill>
                  <a:srgbClr val="00B0F0"/>
                </a:solidFill>
                <a:latin typeface="Kahootz Fres2" pitchFamily="2" charset="0"/>
              </a:rPr>
              <a:t>Instant uploading of class documents and PowerPoints missed by absent students</a:t>
            </a:r>
            <a:endParaRPr lang="en-AU" sz="3200" dirty="0">
              <a:solidFill>
                <a:srgbClr val="00B0F0"/>
              </a:solidFill>
              <a:latin typeface="Kahootz Fres2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342"/>
            <a:ext cx="21399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15636" r="41858" b="8105"/>
          <a:stretch/>
        </p:blipFill>
        <p:spPr bwMode="auto">
          <a:xfrm rot="20939450">
            <a:off x="3888922" y="779198"/>
            <a:ext cx="4315371" cy="500647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 rot="20441003">
            <a:off x="3694360" y="1404606"/>
            <a:ext cx="2808312" cy="3960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8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rgbClr val="00B0F0"/>
                </a:solidFill>
                <a:latin typeface="Kahootz Fres2" pitchFamily="2" charset="0"/>
              </a:rPr>
              <a:t>Pre-teaching </a:t>
            </a:r>
            <a:r>
              <a:rPr lang="en-AU" sz="3600" dirty="0" smtClean="0">
                <a:solidFill>
                  <a:srgbClr val="00B0F0"/>
                </a:solidFill>
                <a:latin typeface="Kahootz Fres2" pitchFamily="2" charset="0"/>
              </a:rPr>
              <a:t>and engaging students with visual prompts that do not  require students to  access external sites</a:t>
            </a:r>
            <a:r>
              <a:rPr lang="en-AU" sz="2700" b="1" dirty="0" smtClean="0">
                <a:solidFill>
                  <a:srgbClr val="00B0F0"/>
                </a:solidFill>
              </a:rPr>
              <a:t>.</a:t>
            </a:r>
            <a:endParaRPr lang="en-AU" sz="2700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15685" r="42270" b="8105"/>
          <a:stretch/>
        </p:blipFill>
        <p:spPr bwMode="auto">
          <a:xfrm rot="20936544">
            <a:off x="3983752" y="850801"/>
            <a:ext cx="4398493" cy="513630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1399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68344"/>
            <a:ext cx="3384376" cy="2448272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Direct links to </a:t>
            </a:r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YouTube allows you have the flexibility </a:t>
            </a:r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to ‘flip’ the </a:t>
            </a:r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classroom or </a:t>
            </a:r>
            <a:r>
              <a:rPr lang="en-AU" sz="2800" b="1" dirty="0" smtClean="0">
                <a:solidFill>
                  <a:srgbClr val="00B0F0"/>
                </a:solidFill>
                <a:latin typeface="Kahootz Fres2" pitchFamily="2" charset="0"/>
              </a:rPr>
              <a:t>give students access to content used in class to watch again or use for revision.</a:t>
            </a:r>
            <a:endParaRPr lang="en-AU" sz="2800" b="1" dirty="0">
              <a:solidFill>
                <a:srgbClr val="00B0F0"/>
              </a:solidFill>
              <a:latin typeface="Kahootz Fres2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20737" r="41282" b="9789"/>
          <a:stretch/>
        </p:blipFill>
        <p:spPr bwMode="auto">
          <a:xfrm rot="21131443">
            <a:off x="3712224" y="1005960"/>
            <a:ext cx="4936126" cy="476293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5"/>
            <a:ext cx="21399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752">
            <a:off x="4368259" y="1784627"/>
            <a:ext cx="2700337" cy="199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6" y="3944908"/>
            <a:ext cx="3240359" cy="1775924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00B0F0"/>
                </a:solidFill>
                <a:latin typeface="Kahootz Fres2" pitchFamily="2" charset="0"/>
              </a:rPr>
              <a:t>A place to collect and save thoughts after excursions.</a:t>
            </a:r>
            <a:endParaRPr lang="en-AU" dirty="0">
              <a:solidFill>
                <a:srgbClr val="00B0F0"/>
              </a:solidFill>
              <a:latin typeface="Kahootz Fres2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10211" r="40297" b="23263"/>
          <a:stretch/>
        </p:blipFill>
        <p:spPr bwMode="auto">
          <a:xfrm rot="21294656">
            <a:off x="3314171" y="805371"/>
            <a:ext cx="5258566" cy="4662161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0529"/>
            <a:ext cx="21399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12976"/>
            <a:ext cx="3698830" cy="2295128"/>
          </a:xfrm>
        </p:spPr>
        <p:txBody>
          <a:bodyPr>
            <a:noAutofit/>
          </a:bodyPr>
          <a:lstStyle/>
          <a:p>
            <a:r>
              <a:rPr lang="en-AU" sz="3200" dirty="0" smtClean="0">
                <a:solidFill>
                  <a:srgbClr val="00B0F0"/>
                </a:solidFill>
                <a:latin typeface="Kahootz Fres2" pitchFamily="2" charset="0"/>
              </a:rPr>
              <a:t>Creating a more positive and supportive environment through better teacher-student relationships</a:t>
            </a:r>
            <a:endParaRPr lang="en-AU" sz="3200" dirty="0">
              <a:solidFill>
                <a:srgbClr val="00B0F0"/>
              </a:solidFill>
              <a:latin typeface="Kahootz Fres2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9788" r="42763" b="9370"/>
          <a:stretch/>
        </p:blipFill>
        <p:spPr bwMode="auto">
          <a:xfrm rot="21306853">
            <a:off x="3896432" y="1130968"/>
            <a:ext cx="4523874" cy="4620127"/>
          </a:xfrm>
          <a:prstGeom prst="rect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2320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5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4790"/>
            <a:ext cx="2160240" cy="10433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584">
            <a:off x="4272702" y="440660"/>
            <a:ext cx="4446267" cy="3926107"/>
          </a:xfrm>
          <a:prstGeom prst="rect">
            <a:avLst/>
          </a:prstGeom>
          <a:noFill/>
          <a:ln w="412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1" t="18170" r="31908" b="8947"/>
          <a:stretch/>
        </p:blipFill>
        <p:spPr bwMode="auto">
          <a:xfrm rot="21303893">
            <a:off x="205173" y="2090374"/>
            <a:ext cx="4204115" cy="3933629"/>
          </a:xfrm>
          <a:prstGeom prst="rect">
            <a:avLst/>
          </a:prstGeom>
          <a:noFill/>
          <a:ln w="412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4008" y="4810984"/>
            <a:ext cx="4499992" cy="1362075"/>
          </a:xfrm>
        </p:spPr>
        <p:txBody>
          <a:bodyPr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0B0F0"/>
                </a:solidFill>
                <a:latin typeface="Kahootz Fres2" pitchFamily="2" charset="0"/>
              </a:rPr>
              <a:t>And, The most important feature of all…Students teaching students</a:t>
            </a:r>
            <a:endParaRPr lang="en-AU" sz="3200" b="0" dirty="0">
              <a:solidFill>
                <a:srgbClr val="00B0F0"/>
              </a:solidFill>
              <a:latin typeface="Kahootz Fres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120</Words>
  <Application>Microsoft Office PowerPoint</Application>
  <PresentationFormat>On-screen Show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Instant uploading of class documents and PowerPoints missed by absent students</vt:lpstr>
      <vt:lpstr>Pre-teaching and engaging students with visual prompts that do not  require students to  access external sites.</vt:lpstr>
      <vt:lpstr>Direct links to YouTube allows you have the flexibility to ‘flip’ the classroom or give students access to content used in class to watch again or use for revision.</vt:lpstr>
      <vt:lpstr>A place to collect and save thoughts after excursions.</vt:lpstr>
      <vt:lpstr>Creating a more positive and supportive environment through better teacher-student relationships</vt:lpstr>
      <vt:lpstr>And, The most important feature of all…Students teaching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</dc:creator>
  <cp:lastModifiedBy>Sally STEVENS</cp:lastModifiedBy>
  <cp:revision>13</cp:revision>
  <dcterms:created xsi:type="dcterms:W3CDTF">2012-05-24T11:21:33Z</dcterms:created>
  <dcterms:modified xsi:type="dcterms:W3CDTF">2012-07-26T05:33:22Z</dcterms:modified>
</cp:coreProperties>
</file>